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7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</p:sldIdLst>
  <p:sldSz cx="9144000" cy="6858000" type="screen4x3"/>
  <p:notesSz cx="7313613" cy="9599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232" cy="479981"/>
          </a:xfrm>
          <a:prstGeom prst="rect">
            <a:avLst/>
          </a:prstGeom>
        </p:spPr>
        <p:txBody>
          <a:bodyPr vert="horz" lIns="98902" tIns="49451" rIns="98902" bIns="4945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688" y="0"/>
            <a:ext cx="3169232" cy="479981"/>
          </a:xfrm>
          <a:prstGeom prst="rect">
            <a:avLst/>
          </a:prstGeom>
        </p:spPr>
        <p:txBody>
          <a:bodyPr vert="horz" lIns="98902" tIns="49451" rIns="98902" bIns="49451" rtlCol="0"/>
          <a:lstStyle>
            <a:lvl1pPr algn="r">
              <a:defRPr sz="1300"/>
            </a:lvl1pPr>
          </a:lstStyle>
          <a:p>
            <a:fld id="{D8CD3B94-1D89-48D0-855F-02B9CE962ACD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20725"/>
            <a:ext cx="4802187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02" tIns="49451" rIns="98902" bIns="494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362" y="4559817"/>
            <a:ext cx="5850890" cy="4319826"/>
          </a:xfrm>
          <a:prstGeom prst="rect">
            <a:avLst/>
          </a:prstGeom>
        </p:spPr>
        <p:txBody>
          <a:bodyPr vert="horz" lIns="98902" tIns="49451" rIns="98902" bIns="494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7966"/>
            <a:ext cx="3169232" cy="479981"/>
          </a:xfrm>
          <a:prstGeom prst="rect">
            <a:avLst/>
          </a:prstGeom>
        </p:spPr>
        <p:txBody>
          <a:bodyPr vert="horz" lIns="98902" tIns="49451" rIns="98902" bIns="4945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688" y="9117966"/>
            <a:ext cx="3169232" cy="479981"/>
          </a:xfrm>
          <a:prstGeom prst="rect">
            <a:avLst/>
          </a:prstGeom>
        </p:spPr>
        <p:txBody>
          <a:bodyPr vert="horz" lIns="98902" tIns="49451" rIns="98902" bIns="49451" rtlCol="0" anchor="b"/>
          <a:lstStyle>
            <a:lvl1pPr algn="r">
              <a:defRPr sz="1300"/>
            </a:lvl1pPr>
          </a:lstStyle>
          <a:p>
            <a:fld id="{DF3C46E0-62E1-4FCD-9AC4-6E1BEA521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48EB6-ACF7-4D69-90FB-13BDA52F4FF9}" type="datetimeFigureOut">
              <a:rPr lang="en-US" smtClean="0"/>
              <a:pPr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CABEB-0C90-4833-A2F8-1D30DAC34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rning &amp; Milling0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406400"/>
            <a:ext cx="7899400" cy="604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0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47650"/>
            <a:ext cx="8763000" cy="636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317500"/>
            <a:ext cx="8445500" cy="622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71500"/>
            <a:ext cx="83312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3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488950"/>
            <a:ext cx="8547100" cy="588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4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209550"/>
            <a:ext cx="8445500" cy="643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260350"/>
            <a:ext cx="8623300" cy="633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431800"/>
            <a:ext cx="8597900" cy="599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7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285750"/>
            <a:ext cx="86233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8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81000"/>
            <a:ext cx="8509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19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11150"/>
            <a:ext cx="8559800" cy="623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ning &amp; Milling0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495300"/>
            <a:ext cx="85090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0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241300"/>
            <a:ext cx="8978900" cy="637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ning &amp; Milling2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38150"/>
            <a:ext cx="8801100" cy="598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4" y="0"/>
            <a:ext cx="90412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3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501650"/>
            <a:ext cx="8813800" cy="585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4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139700"/>
            <a:ext cx="9055100" cy="65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33400"/>
            <a:ext cx="89535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17600"/>
            <a:ext cx="8763000" cy="462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7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09550"/>
            <a:ext cx="8724900" cy="643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8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234950"/>
            <a:ext cx="8394700" cy="638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29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30200"/>
            <a:ext cx="8585200" cy="619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03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71450"/>
            <a:ext cx="8902700" cy="651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30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22250"/>
            <a:ext cx="8699500" cy="641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3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60350"/>
            <a:ext cx="8559800" cy="633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3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22250"/>
            <a:ext cx="8813800" cy="641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33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00100"/>
            <a:ext cx="8534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34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39700"/>
            <a:ext cx="8636000" cy="65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3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1300"/>
            <a:ext cx="8382000" cy="637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3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77800"/>
            <a:ext cx="88519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04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330200"/>
            <a:ext cx="8445500" cy="619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0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09550"/>
            <a:ext cx="8940800" cy="643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0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08050"/>
            <a:ext cx="8458200" cy="504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07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17550"/>
            <a:ext cx="8559800" cy="542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08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850900"/>
            <a:ext cx="8724900" cy="51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ing &amp; Milling09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93700"/>
            <a:ext cx="8420100" cy="607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ماشین تراش</dc:title>
  <dc:creator>SADAF</dc:creator>
  <cp:lastModifiedBy>MRT</cp:lastModifiedBy>
  <cp:revision>300</cp:revision>
  <dcterms:created xsi:type="dcterms:W3CDTF">2002-03-19T02:37:11Z</dcterms:created>
  <dcterms:modified xsi:type="dcterms:W3CDTF">2012-01-28T19:28:56Z</dcterms:modified>
</cp:coreProperties>
</file>